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64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2495C-206E-2D46-915A-7BBEEA3D84E3}" type="datetimeFigureOut">
              <a:rPr lang="en-US" smtClean="0"/>
              <a:t>5/27/15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4D75-D416-9045-BD4D-C2A3C5564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1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C6B6C70F-C36D-DD4B-A88B-1A4988B3CD38}" type="datetimeFigureOut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ACD43A4B-19A9-A649-989F-466F0AD13F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History of the United States &amp; NYS 1 (Grade 7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Unit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Mr. R.S. Pyszczek</a:t>
            </a:r>
          </a:p>
          <a:p>
            <a:r>
              <a:rPr lang="en-US" dirty="0"/>
              <a:t>City Honors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4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Chapter </a:t>
            </a:r>
            <a:r>
              <a:rPr lang="en-US" dirty="0" smtClean="0"/>
              <a:t>14; </a:t>
            </a:r>
            <a:r>
              <a:rPr lang="en-US" dirty="0" smtClean="0"/>
              <a:t>Section </a:t>
            </a:r>
            <a:r>
              <a:rPr lang="en-US" dirty="0"/>
              <a:t>2</a:t>
            </a:r>
            <a:r>
              <a:rPr lang="en-US" dirty="0" smtClean="0"/>
              <a:t>: Compromises Fail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486-491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</a:t>
            </a:r>
            <a:r>
              <a:rPr lang="en-US" dirty="0" smtClean="0"/>
              <a:t>how the Compromise of 1850 dealt with admission of California into the Union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Explain what impact </a:t>
            </a:r>
            <a:r>
              <a:rPr lang="en-US" i="1" dirty="0" smtClean="0"/>
              <a:t>Uncle Tom’s Cabin</a:t>
            </a:r>
            <a:r>
              <a:rPr lang="en-US" dirty="0" smtClean="0"/>
              <a:t> had.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What was the Compromise of 1850, and why did it fail?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674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2: Compromises Fail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</a:t>
            </a:r>
            <a:r>
              <a:rPr lang="en-US" dirty="0" smtClean="0"/>
              <a:t>Page 486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1: Compromise of </a:t>
            </a:r>
            <a:r>
              <a:rPr lang="en-US" dirty="0" smtClean="0"/>
              <a:t>1850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To Please the North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To Please the South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Outrage in the North</a:t>
            </a:r>
          </a:p>
          <a:p>
            <a:pPr marL="6350" indent="0">
              <a:buNone/>
            </a:pPr>
            <a:r>
              <a:rPr lang="en-US" dirty="0" smtClean="0"/>
              <a:t>What was the Fugitive Slave Act? Why did it make the North Angry?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80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2: Compromises Fail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 </a:t>
            </a:r>
            <a:r>
              <a:rPr lang="en-US" dirty="0" smtClean="0"/>
              <a:t>488-490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</a:t>
            </a:r>
            <a:r>
              <a:rPr lang="en-US" dirty="0" smtClean="0"/>
              <a:t>2: </a:t>
            </a:r>
            <a:r>
              <a:rPr lang="en-US" dirty="0" smtClean="0"/>
              <a:t>Uncle Tom’s Cabin &amp; Kansas-Nebraska Act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Uncle Tom’s Cabin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The Kansas-Nebraska Act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Slavery After the Kansas-Nebraska Act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was Harriet Beecher Stowe?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394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2: Compromises Fail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490-491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3: </a:t>
            </a:r>
            <a:r>
              <a:rPr lang="en-US" dirty="0" smtClean="0"/>
              <a:t>Bleeding Kansas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Bloodshed in the Senate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Growing Violence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was John Brown?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2390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14; Section 2: Compromises Fail </a:t>
            </a:r>
          </a:p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dirty="0" smtClean="0"/>
              <a:t>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Propaganda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Identify These Key People</a:t>
            </a:r>
          </a:p>
          <a:p>
            <a:pPr>
              <a:buFont typeface="Arial"/>
              <a:buChar char="•"/>
            </a:pPr>
            <a:r>
              <a:rPr lang="en-US" dirty="0" smtClean="0"/>
              <a:t>Harriet Beecher Stowe</a:t>
            </a:r>
          </a:p>
          <a:p>
            <a:pPr>
              <a:buFont typeface="Arial"/>
              <a:buChar char="•"/>
            </a:pPr>
            <a:r>
              <a:rPr lang="en-US" dirty="0" smtClean="0"/>
              <a:t>Stephen Douglas</a:t>
            </a:r>
          </a:p>
          <a:p>
            <a:pPr>
              <a:buFont typeface="Arial"/>
              <a:buChar char="•"/>
            </a:pPr>
            <a:r>
              <a:rPr lang="en-US" dirty="0" smtClean="0"/>
              <a:t>John Brown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422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14; Section 2: Compromises Fail </a:t>
            </a:r>
          </a:p>
          <a:p>
            <a:pPr marL="0" indent="0">
              <a:buNone/>
            </a:pPr>
            <a:r>
              <a:rPr lang="en-US" dirty="0" smtClean="0"/>
              <a:t>Homework</a:t>
            </a:r>
            <a:r>
              <a:rPr lang="en-US" dirty="0" smtClean="0"/>
              <a:t>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</a:t>
            </a:r>
            <a:r>
              <a:rPr lang="en-US" dirty="0" smtClean="0"/>
              <a:t>491: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</a:t>
            </a:r>
            <a:r>
              <a:rPr lang="en-US" dirty="0" smtClean="0"/>
              <a:t>Draw Conclusions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(a) </a:t>
            </a:r>
            <a:r>
              <a:rPr lang="en-US" dirty="0" smtClean="0"/>
              <a:t>Recall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(b) </a:t>
            </a:r>
            <a:r>
              <a:rPr lang="en-US" dirty="0" smtClean="0"/>
              <a:t>Evaluate Information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477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Chapter </a:t>
            </a:r>
            <a:r>
              <a:rPr lang="en-US" dirty="0" smtClean="0"/>
              <a:t>14; </a:t>
            </a:r>
            <a:r>
              <a:rPr lang="en-US" dirty="0" smtClean="0"/>
              <a:t>Section </a:t>
            </a:r>
            <a:r>
              <a:rPr lang="en-US" dirty="0"/>
              <a:t>3</a:t>
            </a:r>
            <a:r>
              <a:rPr lang="en-US" dirty="0" smtClean="0"/>
              <a:t>: The Crisis Deepens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494-498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</a:t>
            </a:r>
            <a:r>
              <a:rPr lang="en-US" dirty="0" smtClean="0"/>
              <a:t>why Dred Scott claimed he was no longer enslaved.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Explain what </a:t>
            </a:r>
            <a:r>
              <a:rPr lang="en-US" dirty="0" smtClean="0"/>
              <a:t>was John Brown’s goal in launching the raid on Harpers Ferry.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Why did the Lincoln-Douglas debates and John Brown’s rid increase tensions between the North and South?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0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3: The Crisis Deepens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</a:t>
            </a:r>
            <a:r>
              <a:rPr lang="en-US" dirty="0" smtClean="0"/>
              <a:t>Page 494-495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1: The Dred Scott Decision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 New Anti-Slavery Party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Court Decides.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Reaction</a:t>
            </a:r>
          </a:p>
          <a:p>
            <a:pPr marL="6350" indent="0">
              <a:buNone/>
            </a:pPr>
            <a:r>
              <a:rPr lang="en-US" dirty="0" smtClean="0"/>
              <a:t>Who was Dred Scott?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6446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3: The Crisis Deepens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 </a:t>
            </a:r>
            <a:r>
              <a:rPr lang="en-US" dirty="0" smtClean="0"/>
              <a:t>496-497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</a:t>
            </a:r>
            <a:r>
              <a:rPr lang="en-US" dirty="0" smtClean="0"/>
              <a:t>2: Lincoln-Douglas Debates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 House Divided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Debating Slavery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were the Lincoln-Douglas debates so important nationwide?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56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3: The Crisis Deepens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497-498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3: </a:t>
            </a:r>
            <a:r>
              <a:rPr lang="en-US" dirty="0" smtClean="0"/>
              <a:t>John Brown’s Raid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John Brown in Kansas (picture)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Death of John </a:t>
            </a:r>
            <a:r>
              <a:rPr lang="en-US" dirty="0" smtClean="0"/>
              <a:t>B</a:t>
            </a:r>
            <a:r>
              <a:rPr lang="en-US" dirty="0" smtClean="0"/>
              <a:t>rown(picture)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Looking back and ahead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was John Brown?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93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</a:t>
            </a:r>
            <a:r>
              <a:rPr lang="en-US" sz="4000" dirty="0" smtClean="0"/>
              <a:t>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14: </a:t>
            </a:r>
            <a:r>
              <a:rPr lang="en-US" i="1" dirty="0" smtClean="0"/>
              <a:t>The Nation Divided (1846-1861)                </a:t>
            </a:r>
            <a:r>
              <a:rPr lang="en-US" dirty="0" smtClean="0"/>
              <a:t>pp</a:t>
            </a:r>
            <a:r>
              <a:rPr lang="en-US" dirty="0"/>
              <a:t>. 4</a:t>
            </a:r>
            <a:r>
              <a:rPr lang="en-US" dirty="0" smtClean="0"/>
              <a:t>78-503</a:t>
            </a:r>
          </a:p>
          <a:p>
            <a:r>
              <a:rPr lang="en-US" dirty="0"/>
              <a:t>Chapter </a:t>
            </a:r>
            <a:r>
              <a:rPr lang="en-US" dirty="0" smtClean="0"/>
              <a:t>15: </a:t>
            </a:r>
            <a:r>
              <a:rPr lang="en-US" i="1" dirty="0" smtClean="0"/>
              <a:t>The Civil War (1861-1865)                        </a:t>
            </a:r>
            <a:r>
              <a:rPr lang="en-US" dirty="0"/>
              <a:t>pp. </a:t>
            </a:r>
            <a:r>
              <a:rPr lang="en-US" dirty="0" smtClean="0"/>
              <a:t>508-537</a:t>
            </a:r>
          </a:p>
          <a:p>
            <a:r>
              <a:rPr lang="en-US" dirty="0"/>
              <a:t>Chapter </a:t>
            </a:r>
            <a:r>
              <a:rPr lang="en-US" dirty="0" smtClean="0"/>
              <a:t>16: </a:t>
            </a:r>
            <a:r>
              <a:rPr lang="en-US" i="1" dirty="0" smtClean="0"/>
              <a:t>Reconstruction and the New South (1863-1896) </a:t>
            </a:r>
            <a:r>
              <a:rPr lang="en-US" dirty="0" smtClean="0"/>
              <a:t>pp</a:t>
            </a:r>
            <a:r>
              <a:rPr lang="en-US" dirty="0"/>
              <a:t>. </a:t>
            </a:r>
            <a:r>
              <a:rPr lang="en-US" dirty="0" smtClean="0"/>
              <a:t>542-563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62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3: The Crisis Deepens </a:t>
            </a:r>
          </a:p>
          <a:p>
            <a:pPr marL="0" indent="0">
              <a:buNone/>
            </a:pPr>
            <a:r>
              <a:rPr lang="en-US" dirty="0" smtClean="0"/>
              <a:t>Identify These Key People</a:t>
            </a:r>
          </a:p>
          <a:p>
            <a:pPr>
              <a:buFont typeface="Arial"/>
              <a:buChar char="•"/>
            </a:pPr>
            <a:r>
              <a:rPr lang="en-US" dirty="0" smtClean="0"/>
              <a:t>Dred Scott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Roger B. Taney</a:t>
            </a:r>
          </a:p>
          <a:p>
            <a:pPr>
              <a:buFont typeface="Arial"/>
              <a:buChar char="•"/>
            </a:pPr>
            <a:r>
              <a:rPr lang="en-US" dirty="0" smtClean="0"/>
              <a:t>Abraham Lincoln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247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14; Section 3: The Crisis Deepens </a:t>
            </a:r>
          </a:p>
          <a:p>
            <a:pPr marL="0" indent="0">
              <a:buNone/>
            </a:pPr>
            <a:r>
              <a:rPr lang="en-US" dirty="0" smtClean="0"/>
              <a:t>Homework</a:t>
            </a:r>
            <a:r>
              <a:rPr lang="en-US" dirty="0" smtClean="0"/>
              <a:t>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</a:t>
            </a:r>
            <a:r>
              <a:rPr lang="en-US" dirty="0" smtClean="0"/>
              <a:t>491: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(a) </a:t>
            </a:r>
            <a:r>
              <a:rPr lang="en-US" dirty="0" smtClean="0"/>
              <a:t>Summarize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(b) </a:t>
            </a:r>
            <a:r>
              <a:rPr lang="en-US" dirty="0" smtClean="0"/>
              <a:t>Draw Conclusions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(a) </a:t>
            </a:r>
            <a:r>
              <a:rPr lang="en-US" dirty="0" smtClean="0"/>
              <a:t>Identify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(b) </a:t>
            </a:r>
            <a:r>
              <a:rPr lang="en-US" dirty="0"/>
              <a:t>Draw Conclusions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100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Chapter </a:t>
            </a:r>
            <a:r>
              <a:rPr lang="en-US" dirty="0" smtClean="0"/>
              <a:t>14; </a:t>
            </a:r>
            <a:r>
              <a:rPr lang="en-US" dirty="0" smtClean="0"/>
              <a:t>Section </a:t>
            </a:r>
            <a:r>
              <a:rPr lang="en-US" dirty="0"/>
              <a:t>4</a:t>
            </a:r>
            <a:r>
              <a:rPr lang="en-US" dirty="0" smtClean="0"/>
              <a:t>: The Coming of the Civil War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499-503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</a:t>
            </a:r>
            <a:r>
              <a:rPr lang="en-US" dirty="0" smtClean="0"/>
              <a:t>what the effect was with the Election 1860 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Explain why President Lincoln was reluctant to give up at Fort Sumter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Why did the </a:t>
            </a:r>
            <a:r>
              <a:rPr lang="en-US" b="1" i="1" dirty="0" smtClean="0"/>
              <a:t>election of Abraham </a:t>
            </a:r>
            <a:r>
              <a:rPr lang="en-US" b="1" i="1" dirty="0" smtClean="0"/>
              <a:t>Lincoln</a:t>
            </a:r>
            <a:r>
              <a:rPr lang="en-US" b="1" i="1" dirty="0"/>
              <a:t> </a:t>
            </a:r>
            <a:r>
              <a:rPr lang="en-US" b="1" i="1" dirty="0" smtClean="0"/>
              <a:t>spark the secession of the southern states</a:t>
            </a:r>
            <a:r>
              <a:rPr lang="en-US" b="1" i="1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018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4: The Coming of the Civil War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</a:t>
            </a:r>
            <a:r>
              <a:rPr lang="en-US" dirty="0" smtClean="0"/>
              <a:t>Page 499-501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1: The Nation Divides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Election of 1860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Southern States Secede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The Confederate States of America</a:t>
            </a:r>
            <a:endParaRPr lang="en-US" dirty="0" smtClean="0"/>
          </a:p>
          <a:p>
            <a:pPr marL="6350" indent="0">
              <a:buNone/>
            </a:pPr>
            <a:r>
              <a:rPr lang="en-US" dirty="0" smtClean="0"/>
              <a:t>Who was Maj. Robert Anderson?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69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4: The Coming of the Civil War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 </a:t>
            </a:r>
            <a:r>
              <a:rPr lang="en-US" dirty="0" smtClean="0"/>
              <a:t>501-503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</a:t>
            </a:r>
            <a:r>
              <a:rPr lang="en-US" dirty="0" smtClean="0"/>
              <a:t>2: The Civil War Begins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Fort Sumter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Was War Unavoidable? 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Infographic</a:t>
            </a:r>
            <a:r>
              <a:rPr lang="en-US" dirty="0" smtClean="0"/>
              <a:t>: Attack on Ft. Sumter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were the Lincoln-Douglas so important nationwide?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0943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14; Section 4: The Coming of the Civil War</a:t>
            </a:r>
          </a:p>
          <a:p>
            <a:pPr marL="0" indent="0">
              <a:buNone/>
            </a:pPr>
            <a:r>
              <a:rPr lang="en-US" dirty="0" smtClean="0"/>
              <a:t>Homework</a:t>
            </a:r>
            <a:r>
              <a:rPr lang="en-US" dirty="0" smtClean="0"/>
              <a:t>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</a:t>
            </a:r>
            <a:r>
              <a:rPr lang="en-US" dirty="0" smtClean="0"/>
              <a:t>503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(a) </a:t>
            </a:r>
            <a:r>
              <a:rPr lang="en-US" dirty="0" smtClean="0"/>
              <a:t>Recall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(b) </a:t>
            </a:r>
            <a:r>
              <a:rPr lang="en-US" dirty="0" smtClean="0"/>
              <a:t>Explain Problem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(a) </a:t>
            </a:r>
            <a:r>
              <a:rPr lang="en-US" dirty="0" smtClean="0"/>
              <a:t>Identify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(b</a:t>
            </a:r>
            <a:r>
              <a:rPr lang="en-US" dirty="0" smtClean="0"/>
              <a:t>) Evaluate Information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20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Chapter </a:t>
            </a:r>
            <a:r>
              <a:rPr lang="en-US" dirty="0" smtClean="0"/>
              <a:t>15; </a:t>
            </a:r>
            <a:r>
              <a:rPr lang="en-US" dirty="0" smtClean="0"/>
              <a:t>Section </a:t>
            </a:r>
            <a:r>
              <a:rPr lang="en-US" dirty="0"/>
              <a:t>1</a:t>
            </a:r>
            <a:r>
              <a:rPr lang="en-US" dirty="0" smtClean="0"/>
              <a:t>: The Call to Arms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512</a:t>
            </a:r>
            <a:r>
              <a:rPr lang="en-US" dirty="0" smtClean="0"/>
              <a:t>-517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</a:t>
            </a:r>
            <a:r>
              <a:rPr lang="en-US" dirty="0" smtClean="0"/>
              <a:t>how the “Border States” line up in the war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Identify what </a:t>
            </a:r>
            <a:r>
              <a:rPr lang="en-US" dirty="0" smtClean="0"/>
              <a:t>were each sides advantages in the Civil War.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Why each side in the Civil War think the war would be won easily?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348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15; Section 1: The Call to Arms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</a:t>
            </a:r>
            <a:r>
              <a:rPr lang="en-US" dirty="0" smtClean="0"/>
              <a:t>Page 512-513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1: Taking Sides in the War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More States Secede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Border States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States Take Sides (Map Master Activity)</a:t>
            </a:r>
          </a:p>
          <a:p>
            <a:pPr marL="6350" indent="0">
              <a:buNone/>
            </a:pPr>
            <a:r>
              <a:rPr lang="en-US" dirty="0" smtClean="0"/>
              <a:t>What were the Border States in the Civil War?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587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Chapter 15; Section 1: The Call to Arms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</a:t>
            </a:r>
            <a:r>
              <a:rPr lang="en-US" dirty="0" smtClean="0"/>
              <a:t>of pgs. 514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</a:t>
            </a:r>
            <a:r>
              <a:rPr lang="en-US" dirty="0" smtClean="0"/>
              <a:t>2: North Against the South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Comparing Resources in 1861 (Reading Charts)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North Against the South/Advantages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The Two Sides Plan Strategies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Americans Against Americans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a Blockade?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66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15; Section 1: The Call to Arms 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516</a:t>
            </a:r>
            <a:r>
              <a:rPr lang="en-US" dirty="0" smtClean="0"/>
              <a:t>-517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3: </a:t>
            </a:r>
            <a:r>
              <a:rPr lang="en-US" dirty="0" smtClean="0"/>
              <a:t>First Battle of Bull Run/Soldiers Life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First Battle of Bull Run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Soldiers Life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did the Union have their POW Camp located?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34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Chapter </a:t>
            </a:r>
            <a:r>
              <a:rPr lang="en-US" dirty="0" smtClean="0"/>
              <a:t>14; </a:t>
            </a:r>
            <a:r>
              <a:rPr lang="en-US" dirty="0" smtClean="0"/>
              <a:t>Section </a:t>
            </a:r>
            <a:r>
              <a:rPr lang="en-US" dirty="0"/>
              <a:t>1</a:t>
            </a:r>
            <a:r>
              <a:rPr lang="en-US" dirty="0" smtClean="0"/>
              <a:t>: Growing Tensions Over Slavery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Guided Reading and Discussion of Pages </a:t>
            </a:r>
            <a:r>
              <a:rPr lang="en-US" dirty="0" smtClean="0"/>
              <a:t>482-485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</a:t>
            </a:r>
            <a:r>
              <a:rPr lang="en-US" dirty="0" smtClean="0"/>
              <a:t>the Free-Soil Party was founded.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Explain how the proposed admission of California affected the debate over slavery.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question of admission of new states to the Union fuel the debate over slavery and states rights</a:t>
            </a:r>
            <a:r>
              <a:rPr lang="en-US" b="1" i="1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252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15; Section 1: The Call to Arms </a:t>
            </a:r>
          </a:p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dirty="0" smtClean="0"/>
              <a:t>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Border State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Neutral</a:t>
            </a:r>
          </a:p>
          <a:p>
            <a:pPr>
              <a:buFont typeface="Arial"/>
              <a:buChar char="•"/>
            </a:pPr>
            <a:r>
              <a:rPr lang="en-US" dirty="0" smtClean="0"/>
              <a:t>Martial Law</a:t>
            </a:r>
          </a:p>
          <a:p>
            <a:pPr>
              <a:buFont typeface="Arial"/>
              <a:buChar char="•"/>
            </a:pPr>
            <a:r>
              <a:rPr lang="en-US" dirty="0" smtClean="0"/>
              <a:t>Blockade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31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15; Section 1: The Call to Arms </a:t>
            </a:r>
          </a:p>
          <a:p>
            <a:pPr marL="0" indent="0">
              <a:buNone/>
            </a:pPr>
            <a:r>
              <a:rPr lang="en-US" dirty="0" smtClean="0"/>
              <a:t>Homework</a:t>
            </a:r>
            <a:r>
              <a:rPr lang="en-US" dirty="0" smtClean="0"/>
              <a:t>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</a:t>
            </a:r>
            <a:r>
              <a:rPr lang="en-US" dirty="0" smtClean="0"/>
              <a:t>517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(a) </a:t>
            </a:r>
            <a:r>
              <a:rPr lang="en-US" dirty="0" smtClean="0"/>
              <a:t>Recall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(b) </a:t>
            </a:r>
            <a:r>
              <a:rPr lang="en-US" dirty="0" smtClean="0"/>
              <a:t>Apply Information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(a) </a:t>
            </a:r>
            <a:r>
              <a:rPr lang="en-US" dirty="0" smtClean="0"/>
              <a:t>List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(b) </a:t>
            </a:r>
            <a:r>
              <a:rPr lang="en-US" dirty="0" smtClean="0"/>
              <a:t>Analyze Cause and Effect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484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1: Growing Tensions Over Slavery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 </a:t>
            </a:r>
            <a:r>
              <a:rPr lang="en-US" dirty="0" smtClean="0"/>
              <a:t>482-483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1: </a:t>
            </a:r>
            <a:r>
              <a:rPr lang="en-US" dirty="0" smtClean="0"/>
              <a:t>Slavery and the Mexican-American War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Wilmot Proviso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An Anti-Slavery Party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Popular Sovereignty?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3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1: Growing Tensions Over Slavery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</a:t>
            </a:r>
            <a:r>
              <a:rPr lang="en-US" dirty="0" smtClean="0"/>
              <a:t>Page 485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2: </a:t>
            </a:r>
            <a:r>
              <a:rPr lang="en-US" dirty="0" smtClean="0"/>
              <a:t>Election of 1848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Reading </a:t>
            </a:r>
            <a:r>
              <a:rPr lang="en-US" dirty="0"/>
              <a:t>P</a:t>
            </a:r>
            <a:r>
              <a:rPr lang="en-US" dirty="0" smtClean="0"/>
              <a:t>olitical Cartoons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(a) Identify Main Ideas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(b) Apply Information</a:t>
            </a:r>
            <a:endParaRPr lang="en-US" dirty="0"/>
          </a:p>
          <a:p>
            <a:pPr marL="6350" indent="0">
              <a:buNone/>
            </a:pPr>
            <a:r>
              <a:rPr lang="en-US" dirty="0" smtClean="0"/>
              <a:t>What was the Free Soil Party?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92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1: Growing Tensions Over Slavery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484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3: </a:t>
            </a:r>
            <a:r>
              <a:rPr lang="en-US" dirty="0" smtClean="0"/>
              <a:t>A Bitter Debate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Calhoun versus Webster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(a) Detect Points of View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(b) Apply Information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/>
              <a:t>was </a:t>
            </a:r>
            <a:r>
              <a:rPr lang="en-US" dirty="0" smtClean="0"/>
              <a:t>the Clay Compromise</a:t>
            </a:r>
            <a:r>
              <a:rPr lang="en-US" dirty="0" smtClean="0"/>
              <a:t>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479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1: Growing Tensions Over Slavery</a:t>
            </a:r>
          </a:p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dirty="0" smtClean="0"/>
              <a:t>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Popular Sovereignty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Secede</a:t>
            </a:r>
          </a:p>
          <a:p>
            <a:pPr>
              <a:buFont typeface="Arial"/>
              <a:buChar char="•"/>
            </a:pPr>
            <a:r>
              <a:rPr lang="en-US" dirty="0" smtClean="0"/>
              <a:t>Fugitive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762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14; Section 1: Growing Tensions Over Slavery</a:t>
            </a:r>
          </a:p>
          <a:p>
            <a:pPr marL="0" indent="0">
              <a:buNone/>
            </a:pPr>
            <a:r>
              <a:rPr lang="en-US" dirty="0" smtClean="0"/>
              <a:t>Who </a:t>
            </a:r>
            <a:r>
              <a:rPr lang="en-US" dirty="0" smtClean="0"/>
              <a:t>were these key people?</a:t>
            </a:r>
          </a:p>
          <a:p>
            <a:pPr>
              <a:buFont typeface="Arial"/>
              <a:buChar char="•"/>
            </a:pPr>
            <a:r>
              <a:rPr lang="en-US" dirty="0" smtClean="0"/>
              <a:t>Henry Clay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John C. Calhoun</a:t>
            </a:r>
          </a:p>
          <a:p>
            <a:pPr>
              <a:buFont typeface="Arial"/>
              <a:buChar char="•"/>
            </a:pPr>
            <a:r>
              <a:rPr lang="en-US" dirty="0" smtClean="0"/>
              <a:t>Daniel Webster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430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5: Civil War and Reunion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14; Section 1: Growing Tensions Over Slavery</a:t>
            </a:r>
          </a:p>
          <a:p>
            <a:pPr marL="0" indent="0">
              <a:buNone/>
            </a:pPr>
            <a:r>
              <a:rPr lang="en-US" dirty="0" smtClean="0"/>
              <a:t>Homework</a:t>
            </a:r>
            <a:r>
              <a:rPr lang="en-US" dirty="0" smtClean="0"/>
              <a:t>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</a:t>
            </a:r>
            <a:r>
              <a:rPr lang="en-US" dirty="0" smtClean="0"/>
              <a:t>485: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Analyze Cause and Effect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</a:t>
            </a:r>
            <a:r>
              <a:rPr lang="en-US" dirty="0" smtClean="0"/>
              <a:t>List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(b) </a:t>
            </a:r>
            <a:r>
              <a:rPr lang="en-US" dirty="0" smtClean="0"/>
              <a:t>Detect Points of View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909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23278</TotalTime>
  <Words>1749</Words>
  <Application>Microsoft Macintosh PowerPoint</Application>
  <PresentationFormat>On-screen Show (4:3)</PresentationFormat>
  <Paragraphs>296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Inkwell</vt:lpstr>
      <vt:lpstr>History of the United States &amp; NYS 1 (Grade 7) Unit 5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  <vt:lpstr>Unit 5: Civil War and Reunion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Pyszczek Jr.</dc:creator>
  <cp:lastModifiedBy>Rich Pyszczek Jr.</cp:lastModifiedBy>
  <cp:revision>20</cp:revision>
  <dcterms:created xsi:type="dcterms:W3CDTF">2015-05-27T14:20:19Z</dcterms:created>
  <dcterms:modified xsi:type="dcterms:W3CDTF">2015-06-12T18:18:47Z</dcterms:modified>
</cp:coreProperties>
</file>